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7" r:id="rId4"/>
    <p:sldId id="276" r:id="rId5"/>
    <p:sldId id="257" r:id="rId6"/>
    <p:sldId id="280" r:id="rId7"/>
    <p:sldId id="258" r:id="rId8"/>
    <p:sldId id="281" r:id="rId9"/>
    <p:sldId id="260" r:id="rId10"/>
    <p:sldId id="261" r:id="rId11"/>
    <p:sldId id="262" r:id="rId12"/>
    <p:sldId id="263" r:id="rId13"/>
    <p:sldId id="275" r:id="rId14"/>
    <p:sldId id="264" r:id="rId15"/>
    <p:sldId id="265" r:id="rId16"/>
    <p:sldId id="266" r:id="rId17"/>
    <p:sldId id="271" r:id="rId18"/>
    <p:sldId id="278" r:id="rId19"/>
    <p:sldId id="272" r:id="rId20"/>
    <p:sldId id="273" r:id="rId21"/>
    <p:sldId id="274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501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039" y="332656"/>
            <a:ext cx="7772400" cy="17801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840" y="188640"/>
            <a:ext cx="8280920" cy="151216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Перелётные птицы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5" name="Shedevry-Иnstrumental_noy-Muzyki-quot-V-MИRE-ZhИVOTNYH-quot(muzofon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5786" y="500042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Кирилл\Downloads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7440"/>
            <a:ext cx="820891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3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039" y="332656"/>
            <a:ext cx="7772400" cy="17801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931336" y="1412776"/>
            <a:ext cx="2889136" cy="525658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Я пасти тебя смогу 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Возле речки на лугу,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Будем плавать мы в реке, 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Будем греться на песке.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Принёс  для примиренья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Тебе я угощенье –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Съешь кусочек пирога.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Гусь ответил: «Га-га-га!»</a:t>
            </a:r>
          </a:p>
        </p:txBody>
      </p:sp>
      <p:pic>
        <p:nvPicPr>
          <p:cNvPr id="1026" name="Picture 2" descr="C:\Users\Кирилл\Downloads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616624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Лента лицом вниз 10"/>
          <p:cNvSpPr/>
          <p:nvPr/>
        </p:nvSpPr>
        <p:spPr>
          <a:xfrm>
            <a:off x="2771800" y="332656"/>
            <a:ext cx="4248472" cy="86409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3600" dirty="0" smtClean="0">
                <a:solidFill>
                  <a:schemeClr val="tx1"/>
                </a:solidFill>
              </a:rPr>
              <a:t>Гуси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039" y="332656"/>
            <a:ext cx="7772400" cy="17801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C:\Users\Кирилл\Desktop\Новая папка\Starli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184576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436096" y="2348880"/>
            <a:ext cx="3384376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Наш скворец одет по моде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Чёрный фрак, и перья вроде,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 переливом на спине,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Что-то ищет в старом пне.</a:t>
            </a:r>
          </a:p>
        </p:txBody>
      </p:sp>
      <p:sp>
        <p:nvSpPr>
          <p:cNvPr id="7" name="Лента лицом вниз 6"/>
          <p:cNvSpPr/>
          <p:nvPr/>
        </p:nvSpPr>
        <p:spPr>
          <a:xfrm>
            <a:off x="2771800" y="332656"/>
            <a:ext cx="4248472" cy="86409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3600" dirty="0" smtClean="0">
                <a:solidFill>
                  <a:schemeClr val="tx1"/>
                </a:solidFill>
              </a:rPr>
              <a:t>Скворец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ирилл\Desktop\Новая папка\862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072492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039" y="332656"/>
            <a:ext cx="7772400" cy="17801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24012" y="2420888"/>
            <a:ext cx="360040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Цапля - птица полевая,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Ходит отмелью босая,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Для </a:t>
            </a:r>
            <a:r>
              <a:rPr lang="ru-RU" sz="2000" b="1" dirty="0" smtClean="0">
                <a:solidFill>
                  <a:schemeClr val="tx1"/>
                </a:solidFill>
              </a:rPr>
              <a:t>своих</a:t>
            </a:r>
            <a:r>
              <a:rPr lang="ru-RU" sz="2000" b="1" dirty="0">
                <a:solidFill>
                  <a:schemeClr val="tx1"/>
                </a:solidFill>
              </a:rPr>
              <a:t>, для стройных ног,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Цапля не найдет сапог</a:t>
            </a:r>
            <a:r>
              <a:rPr lang="ru-RU" sz="2000" b="1" dirty="0"/>
              <a:t>.</a:t>
            </a:r>
          </a:p>
        </p:txBody>
      </p:sp>
      <p:sp>
        <p:nvSpPr>
          <p:cNvPr id="7" name="Лента лицом вниз 6"/>
          <p:cNvSpPr/>
          <p:nvPr/>
        </p:nvSpPr>
        <p:spPr>
          <a:xfrm>
            <a:off x="2771800" y="404664"/>
            <a:ext cx="4248472" cy="100811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Цапля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етсад\Desktop\пальч гим-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68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039" y="332656"/>
            <a:ext cx="7772400" cy="17801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32040" y="2564904"/>
            <a:ext cx="3744416" cy="3600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В чаще леса, на суку,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Слышу голос я:"Ку-ку!"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Мне кукушка ,сколько лет?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Слышу я:"Ку-ку!"-в ответ.</a:t>
            </a:r>
          </a:p>
        </p:txBody>
      </p:sp>
      <p:pic>
        <p:nvPicPr>
          <p:cNvPr id="7" name="Picture 2" descr="C:\Users\Кирилл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Лента лицом вниз 7"/>
          <p:cNvSpPr/>
          <p:nvPr/>
        </p:nvSpPr>
        <p:spPr>
          <a:xfrm>
            <a:off x="2771800" y="404664"/>
            <a:ext cx="4248472" cy="108012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3600" dirty="0" smtClean="0">
                <a:solidFill>
                  <a:schemeClr val="tx1"/>
                </a:solidFill>
              </a:rPr>
              <a:t>Кукушка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039" y="332656"/>
            <a:ext cx="7772400" cy="17801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348880"/>
            <a:ext cx="3312368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Они на ласточек похожи,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А в небе очень даже схожи.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Я правду говорю, скажи!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Есть – ласточки, а есть - … (СТРИЖИ).</a:t>
            </a:r>
          </a:p>
        </p:txBody>
      </p:sp>
      <p:pic>
        <p:nvPicPr>
          <p:cNvPr id="7" name="Picture 2" descr="C:\Users\Кирилл\Desktop\Новая папка\68430946_38568_137031929666101_100000778853493_158843_9351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67" y="1700808"/>
            <a:ext cx="4915289" cy="48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Лента лицом вниз 7"/>
          <p:cNvSpPr/>
          <p:nvPr/>
        </p:nvSpPr>
        <p:spPr>
          <a:xfrm>
            <a:off x="2771800" y="620688"/>
            <a:ext cx="4248472" cy="86409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3600" dirty="0" smtClean="0">
                <a:solidFill>
                  <a:schemeClr val="tx1"/>
                </a:solidFill>
              </a:rPr>
              <a:t>Стриж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5148064" y="2024844"/>
            <a:ext cx="3600399" cy="450912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Так беззаботно, на лету 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Он щедро сыплет трели, 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Взвиваясь круто в высоту 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 земли — своей постели. 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Среди колосьев он живет. 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Его домишко тесен, 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Но нужен весь небесный свод 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Ему для звонких песен.</a:t>
            </a:r>
          </a:p>
        </p:txBody>
      </p:sp>
      <p:pic>
        <p:nvPicPr>
          <p:cNvPr id="11266" name="Picture 2" descr="C:\Users\Кирилл\Desktop\Новая папка\1674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96855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979712" y="620688"/>
            <a:ext cx="5184576" cy="100811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3600" dirty="0" smtClean="0">
                <a:solidFill>
                  <a:schemeClr val="tx1"/>
                </a:solidFill>
              </a:rPr>
              <a:t>Жаворонок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етсад\Desktop\иг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28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Детсад\Desktop\тен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нта лицом вверх 4"/>
          <p:cNvSpPr/>
          <p:nvPr/>
        </p:nvSpPr>
        <p:spPr>
          <a:xfrm>
            <a:off x="1187624" y="5589240"/>
            <a:ext cx="7128792" cy="11521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Игра «Узнай птицу по тени».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9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етсад\Desktop\кто как кричи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7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ад\Desktop\ц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64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1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етсад\Desktop\где живет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45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етсад\Desktop\лет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8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039" y="332656"/>
            <a:ext cx="7772400" cy="17801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393552" cy="244827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Спасибо за внимание !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Кирилл\Downloads\6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77768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99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572000" y="2132856"/>
            <a:ext cx="72008" cy="720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932040" y="404664"/>
            <a:ext cx="3960440" cy="64533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Птицы – теплокровные существа. Средняя температура их тела составляет 41 градус. Это означает, что они могут сохранять активность в холодное время года, но нуждаются в большом количестве пищи. Поэтому многие  </a:t>
            </a:r>
            <a:r>
              <a:rPr lang="ru-RU" sz="2000" b="1" dirty="0">
                <a:solidFill>
                  <a:schemeClr val="tx1"/>
                </a:solidFill>
              </a:rPr>
              <a:t>птицы </a:t>
            </a:r>
            <a:r>
              <a:rPr lang="ru-RU" sz="2000" b="1" dirty="0" smtClean="0">
                <a:solidFill>
                  <a:schemeClr val="tx1"/>
                </a:solidFill>
              </a:rPr>
              <a:t>оставляют </a:t>
            </a:r>
            <a:r>
              <a:rPr lang="ru-RU" sz="2000" b="1" dirty="0">
                <a:solidFill>
                  <a:schemeClr val="tx1"/>
                </a:solidFill>
              </a:rPr>
              <a:t>заснеженные родные </a:t>
            </a:r>
            <a:r>
              <a:rPr lang="ru-RU" sz="2000" b="1" dirty="0" smtClean="0">
                <a:solidFill>
                  <a:schemeClr val="tx1"/>
                </a:solidFill>
              </a:rPr>
              <a:t>места </a:t>
            </a:r>
            <a:r>
              <a:rPr lang="ru-RU" sz="2000" b="1" dirty="0">
                <a:solidFill>
                  <a:schemeClr val="tx1"/>
                </a:solidFill>
              </a:rPr>
              <a:t>и отправляются </a:t>
            </a:r>
            <a:r>
              <a:rPr lang="ru-RU" sz="2000" b="1" dirty="0" smtClean="0">
                <a:solidFill>
                  <a:schemeClr val="tx1"/>
                </a:solidFill>
              </a:rPr>
              <a:t> на зимовку в </a:t>
            </a:r>
            <a:r>
              <a:rPr lang="ru-RU" sz="2000" b="1" dirty="0">
                <a:solidFill>
                  <a:schemeClr val="tx1"/>
                </a:solidFill>
              </a:rPr>
              <a:t>теплые </a:t>
            </a:r>
            <a:r>
              <a:rPr lang="ru-RU" sz="2000" b="1" dirty="0" smtClean="0">
                <a:solidFill>
                  <a:schemeClr val="tx1"/>
                </a:solidFill>
              </a:rPr>
              <a:t>страны. Основные причины, по которым птицы улетают на юг: отсутствие пищи и холод.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етсад\Desktop\гуси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6805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75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етсад\Desktop\стро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0264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21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039" y="332656"/>
            <a:ext cx="7772400" cy="17801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06396" y="1772816"/>
            <a:ext cx="3096344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Голубой пакет, что отдал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Веял тайной звёздной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Взвился аист и пропал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 окном морозным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 в пакете том кряхтело,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Ухало, дышало.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Развернули посмотреть-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Сразу заорало…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с тех пор подарок тот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Год от года всё растёт,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Черноглазый, озорной,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Наш </a:t>
            </a:r>
            <a:r>
              <a:rPr lang="ru-RU" dirty="0" err="1">
                <a:solidFill>
                  <a:schemeClr val="tx1"/>
                </a:solidFill>
              </a:rPr>
              <a:t>сынуля</a:t>
            </a:r>
            <a:r>
              <a:rPr lang="ru-RU" dirty="0">
                <a:solidFill>
                  <a:schemeClr val="tx1"/>
                </a:solidFill>
              </a:rPr>
              <a:t> дорогой</a:t>
            </a:r>
          </a:p>
        </p:txBody>
      </p:sp>
      <p:pic>
        <p:nvPicPr>
          <p:cNvPr id="2050" name="Picture 2" descr="C:\Users\Кирилл\Desktop\Новая папка\650e46c4c5b737c4ddf035fff4ea25b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3548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Лента лицом вниз 8"/>
          <p:cNvSpPr/>
          <p:nvPr/>
        </p:nvSpPr>
        <p:spPr>
          <a:xfrm>
            <a:off x="2771800" y="404664"/>
            <a:ext cx="4248472" cy="100811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3600" dirty="0" smtClean="0">
                <a:solidFill>
                  <a:schemeClr val="tx1"/>
                </a:solidFill>
              </a:rPr>
              <a:t>Аист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3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039" y="332656"/>
            <a:ext cx="7772400" cy="17801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364088" y="2636912"/>
            <a:ext cx="3600400" cy="335335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Под крышей дома целый день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мелькает быстрой птицы тень.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Весёлых ласточек семья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Домишко  строит для себя.</a:t>
            </a:r>
          </a:p>
        </p:txBody>
      </p:sp>
      <p:pic>
        <p:nvPicPr>
          <p:cNvPr id="4098" name="Picture 2" descr="C:\Users\Кирилл\Desktop\Новая папка\47357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Лента лицом вниз 7"/>
          <p:cNvSpPr/>
          <p:nvPr/>
        </p:nvSpPr>
        <p:spPr>
          <a:xfrm>
            <a:off x="2771800" y="404664"/>
            <a:ext cx="4248472" cy="100811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Ласточка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6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039" y="332656"/>
            <a:ext cx="7772400" cy="17801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6096" y="2420888"/>
            <a:ext cx="3384376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Ходит полем без галош,	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Черный и блестящий;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На галошу сам похож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Грач - веселый дачник.</a:t>
            </a:r>
          </a:p>
        </p:txBody>
      </p:sp>
      <p:pic>
        <p:nvPicPr>
          <p:cNvPr id="3074" name="Picture 2" descr="C:\Users\Кирилл\Desktop\Новая папка\e8c5ad9d27c96e167e2bb974d6fc388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1419342"/>
            <a:ext cx="5220580" cy="51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Лента лицом вниз 6"/>
          <p:cNvSpPr/>
          <p:nvPr/>
        </p:nvSpPr>
        <p:spPr>
          <a:xfrm>
            <a:off x="2771800" y="332656"/>
            <a:ext cx="4248472" cy="93610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3600" dirty="0" smtClean="0">
                <a:solidFill>
                  <a:schemeClr val="tx1"/>
                </a:solidFill>
              </a:rPr>
              <a:t>Грач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етсад\Desktop\гнезд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0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2771800" y="404664"/>
            <a:ext cx="4248472" cy="100811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3600" dirty="0" smtClean="0">
                <a:solidFill>
                  <a:schemeClr val="tx1"/>
                </a:solidFill>
              </a:rPr>
              <a:t>Лебедь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59571" y="1628800"/>
            <a:ext cx="3024336" cy="42484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Повелось так с </a:t>
            </a:r>
            <a:r>
              <a:rPr lang="ru-RU" sz="2000" b="1" dirty="0" smtClean="0">
                <a:solidFill>
                  <a:schemeClr val="tx1"/>
                </a:solidFill>
              </a:rPr>
              <a:t>самой </a:t>
            </a:r>
            <a:r>
              <a:rPr lang="ru-RU" sz="2000" b="1" dirty="0">
                <a:solidFill>
                  <a:schemeClr val="tx1"/>
                </a:solidFill>
              </a:rPr>
              <a:t>древности: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Эти птицы – символ верности.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 отраженье своё глядя,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Вот скользят по водной глади,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Восхищая всех людей,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Двое белых лебедей.</a:t>
            </a:r>
          </a:p>
        </p:txBody>
      </p:sp>
      <p:pic>
        <p:nvPicPr>
          <p:cNvPr id="10" name="Picture 2" descr="C:\Users\Кирилл\Desktop\Новая папка\383435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5108051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99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140</Words>
  <Application>Microsoft Office PowerPoint</Application>
  <PresentationFormat>Экран (4:3)</PresentationFormat>
  <Paragraphs>35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 </vt:lpstr>
      <vt:lpstr>Слайд 2</vt:lpstr>
      <vt:lpstr>Слайд 3</vt:lpstr>
      <vt:lpstr>Слайд 4</vt:lpstr>
      <vt:lpstr> </vt:lpstr>
      <vt:lpstr> </vt:lpstr>
      <vt:lpstr> </vt:lpstr>
      <vt:lpstr>Слайд 8</vt:lpstr>
      <vt:lpstr> </vt:lpstr>
      <vt:lpstr> </vt:lpstr>
      <vt:lpstr> </vt:lpstr>
      <vt:lpstr> </vt:lpstr>
      <vt:lpstr>Слайд 13</vt:lpstr>
      <vt:lpstr> </vt:lpstr>
      <vt:lpstr> </vt:lpstr>
      <vt:lpstr>  Жаворонок</vt:lpstr>
      <vt:lpstr>Слайд 17</vt:lpstr>
      <vt:lpstr>Слайд 18</vt:lpstr>
      <vt:lpstr>Слайд 19</vt:lpstr>
      <vt:lpstr>Слайд 20</vt:lpstr>
      <vt:lpstr>Слайд 21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Скворец- птица счастья)))</dc:title>
  <dc:creator>Кирилл</dc:creator>
  <cp:lastModifiedBy>sky</cp:lastModifiedBy>
  <cp:revision>27</cp:revision>
  <dcterms:created xsi:type="dcterms:W3CDTF">2013-08-13T17:26:04Z</dcterms:created>
  <dcterms:modified xsi:type="dcterms:W3CDTF">2020-04-27T03:44:42Z</dcterms:modified>
</cp:coreProperties>
</file>