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9681-4210-4CA2-91F7-932384AF696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9B08-A9B4-45BC-987A-B43FE1936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Комнатные  растения</a:t>
            </a:r>
            <a:endParaRPr lang="ru-RU" dirty="0"/>
          </a:p>
        </p:txBody>
      </p:sp>
      <p:pic>
        <p:nvPicPr>
          <p:cNvPr id="10" name="Содержимое 9" descr="https://avatars.mds.yandex.net/get-zen_doc/114944/pub_5bba11d353018c00a9ee41be_5bba11ea049c1c00aa164ede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660" y="1600200"/>
            <a:ext cx="8054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апки\Паспорт комнатных растений\IMG_20180330_203022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пки\Паспорт комнатных растений\IMG_20180330_203151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2" y="0"/>
            <a:ext cx="8239151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ky\Desktop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27930" cy="581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апки\Паспорт комнатных растений\IMG_20180330_202924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пки\Паспорт комнатных растений\IMG_20180330_202929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" y="461962"/>
            <a:ext cx="7915275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апки\Паспорт комнатных растений\IMG_20180330_203108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736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пки\Паспорт комнатных растений\IMG_20180330_203022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424"/>
            <a:ext cx="8426826" cy="6324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ky\Desktop\hello_html_77e414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ky\Desktop\s1200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6438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ky\Desktop\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613682" cy="579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апки\Паспорт комнатных растений\IMG_20180330_20291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91523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Комнатные 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 растения</dc:title>
  <dc:creator>sky</dc:creator>
  <cp:lastModifiedBy>sky</cp:lastModifiedBy>
  <cp:revision>5</cp:revision>
  <dcterms:created xsi:type="dcterms:W3CDTF">2020-04-21T06:29:31Z</dcterms:created>
  <dcterms:modified xsi:type="dcterms:W3CDTF">2020-04-29T06:45:42Z</dcterms:modified>
</cp:coreProperties>
</file>