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AA193-360A-4750-B971-F169412C7B29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BD6C4-8EA8-4ECB-A2F1-2C1FF579DF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BD6C4-8EA8-4ECB-A2F1-2C1FF579DF0A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A146-01BF-4F01-BFC4-FF69A5372805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725FF-FCA5-43CD-8BC3-F6B29F3490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r="50206" b="44914"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553/00158922-a83668af/1/64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553/00158922-a83668af/1/64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553/00158922-a83668af/1/64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0553/00158922-a83668af/1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0553/00158922-a83668af/1/64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8205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0553/00158922-a83668af/1/64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553/00158922-a83668af/1/64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4.infourok.ru/uploads/ex/0553/00158922-a83668af/1/640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4.infourok.ru/uploads/ex/0553/00158922-a83668af/1/640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4.infourok.ru/uploads/ex/0553/00158922-a83668af/1/64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553/00158922-a83668af/1/64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553/00158922-a83668af/1/640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553/00158922-a83668af/1/640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4.infourok.ru/uploads/ex/0553/00158922-a83668af/1/640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4.infourok.ru/uploads/ex/0553/00158922-a83668af/1/640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0553/00158922-a83668af/1/64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78687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0553/00158922-a83668af/1/640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4.infourok.ru/uploads/ex/0553/00158922-a83668af/1/640/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553/00158922-a83668af/1/640/img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s04.infourok.ru/uploads/ex/0553/00158922-a83668af/1/640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4.infourok.ru/uploads/ex/0553/00158922-a83668af/1/640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553/00158922-a83668af/1/64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s04.infourok.ru/uploads/ex/0553/00158922-a83668af/1/640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ds04.infourok.ru/uploads/ex/0553/00158922-a83668af/1/640/img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s04.infourok.ru/uploads/ex/0553/00158922-a83668af/1/640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ds04.infourok.ru/uploads/ex/0553/00158922-a83668af/1/640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7"/>
            <a:ext cx="8643998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4.infourok.ru/uploads/ex/0553/00158922-a83668af/1/640/img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7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4.infourok.ru/uploads/ex/0553/00158922-a83668af/1/640/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ds04.infourok.ru/uploads/ex/0553/00158922-a83668af/1/640/img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ds04.infourok.ru/uploads/ex/0553/00158922-a83668af/1/640/img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ds04.infourok.ru/uploads/ex/0553/00158922-a83668af/1/640/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4.infourok.ru/uploads/ex/0553/00158922-a83668af/1/640/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7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553/00158922-a83668af/1/64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4.infourok.ru/uploads/ex/0553/00158922-a83668af/1/640/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s04.infourok.ru/uploads/ex/0553/00158922-a83668af/1/640/img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ds04.infourok.ru/uploads/ex/0553/00158922-a83668af/1/640/img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ds04.infourok.ru/uploads/ex/0553/00158922-a83668af/1/640/img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553/00158922-a83668af/1/64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553/00158922-a83668af/1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553/00158922-a83668af/1/640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553/00158922-a83668af/1/640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553/00158922-a83668af/1/64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</Words>
  <Application>Microsoft Office PowerPoint</Application>
  <PresentationFormat>Экран (4:3)</PresentationFormat>
  <Paragraphs>1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sky</dc:creator>
  <cp:lastModifiedBy>sky</cp:lastModifiedBy>
  <cp:revision>6</cp:revision>
  <dcterms:created xsi:type="dcterms:W3CDTF">2020-05-05T12:07:18Z</dcterms:created>
  <dcterms:modified xsi:type="dcterms:W3CDTF">2020-05-05T12:59:46Z</dcterms:modified>
</cp:coreProperties>
</file>